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3" r:id="rId3"/>
    <p:sldId id="302" r:id="rId4"/>
    <p:sldId id="313" r:id="rId5"/>
    <p:sldId id="320" r:id="rId6"/>
    <p:sldId id="304" r:id="rId7"/>
    <p:sldId id="305" r:id="rId8"/>
    <p:sldId id="321" r:id="rId9"/>
    <p:sldId id="308" r:id="rId10"/>
    <p:sldId id="306" r:id="rId11"/>
    <p:sldId id="307" r:id="rId12"/>
    <p:sldId id="309" r:id="rId13"/>
    <p:sldId id="311" r:id="rId14"/>
    <p:sldId id="310" r:id="rId15"/>
    <p:sldId id="312" r:id="rId16"/>
    <p:sldId id="315" r:id="rId17"/>
    <p:sldId id="314" r:id="rId18"/>
    <p:sldId id="316" r:id="rId19"/>
    <p:sldId id="317" r:id="rId20"/>
    <p:sldId id="3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85A"/>
    <a:srgbClr val="21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36"/>
    <p:restoredTop sz="95492"/>
  </p:normalViewPr>
  <p:slideViewPr>
    <p:cSldViewPr snapToGrid="0" snapToObjects="1">
      <p:cViewPr>
        <p:scale>
          <a:sx n="110" d="100"/>
          <a:sy n="110" d="100"/>
        </p:scale>
        <p:origin x="68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186BA-01E0-4840-836F-53EED3E6F902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9E2B93-0E87-384F-9861-D3DAF6198077}">
      <dgm:prSet phldrT="[Text]"/>
      <dgm:spPr>
        <a:solidFill>
          <a:srgbClr val="222F3E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70AECC6A-B03D-8340-A96E-36ADF59BF173}" type="parTrans" cxnId="{8366921B-0F78-5045-9E3F-19D1BDE55391}">
      <dgm:prSet/>
      <dgm:spPr/>
      <dgm:t>
        <a:bodyPr/>
        <a:lstStyle/>
        <a:p>
          <a:endParaRPr lang="en-US"/>
        </a:p>
      </dgm:t>
    </dgm:pt>
    <dgm:pt modelId="{681B17A5-5E77-5345-9BDB-4EF1E4F15B87}" type="sibTrans" cxnId="{8366921B-0F78-5045-9E3F-19D1BDE55391}">
      <dgm:prSet/>
      <dgm:spPr/>
      <dgm:t>
        <a:bodyPr/>
        <a:lstStyle/>
        <a:p>
          <a:endParaRPr lang="en-US"/>
        </a:p>
      </dgm:t>
    </dgm:pt>
    <dgm:pt modelId="{F17DFE29-6FCB-084F-99FE-78C1CC3ABF22}">
      <dgm:prSet phldrT="[Text]"/>
      <dgm:spPr>
        <a:solidFill>
          <a:srgbClr val="222F3E"/>
        </a:solidFill>
      </dgm:spPr>
      <dgm:t>
        <a:bodyPr/>
        <a:lstStyle/>
        <a:p>
          <a:r>
            <a:rPr lang="en-US" b="0" i="0" dirty="0"/>
            <a:t>Exploratory Data Analysis</a:t>
          </a:r>
          <a:endParaRPr lang="en-US" b="0" dirty="0"/>
        </a:p>
      </dgm:t>
    </dgm:pt>
    <dgm:pt modelId="{58FC75D7-AF32-F246-9B75-21AA47ED3A89}" type="parTrans" cxnId="{FBF787E8-F448-1041-AEA7-A9FAAA76F168}">
      <dgm:prSet/>
      <dgm:spPr/>
      <dgm:t>
        <a:bodyPr/>
        <a:lstStyle/>
        <a:p>
          <a:endParaRPr lang="en-US"/>
        </a:p>
      </dgm:t>
    </dgm:pt>
    <dgm:pt modelId="{4AA9A95C-2518-7C44-B418-2D1CBB1C493A}" type="sibTrans" cxnId="{FBF787E8-F448-1041-AEA7-A9FAAA76F168}">
      <dgm:prSet/>
      <dgm:spPr/>
      <dgm:t>
        <a:bodyPr/>
        <a:lstStyle/>
        <a:p>
          <a:endParaRPr lang="en-US"/>
        </a:p>
      </dgm:t>
    </dgm:pt>
    <dgm:pt modelId="{4CBF38C0-548E-474A-9372-7FB3DBFB3DC9}">
      <dgm:prSet phldrT="[Text]"/>
      <dgm:spPr>
        <a:solidFill>
          <a:srgbClr val="222F3E"/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EDBD5E59-E4A5-6546-9FE1-E69BE7EEF21A}" type="parTrans" cxnId="{B4DE1108-BF9B-E145-BBBD-737002F0CE27}">
      <dgm:prSet/>
      <dgm:spPr/>
      <dgm:t>
        <a:bodyPr/>
        <a:lstStyle/>
        <a:p>
          <a:endParaRPr lang="en-US"/>
        </a:p>
      </dgm:t>
    </dgm:pt>
    <dgm:pt modelId="{2FDC36FB-53AF-A74E-8FCA-7E6B36A6DB0F}" type="sibTrans" cxnId="{B4DE1108-BF9B-E145-BBBD-737002F0CE27}">
      <dgm:prSet/>
      <dgm:spPr/>
      <dgm:t>
        <a:bodyPr/>
        <a:lstStyle/>
        <a:p>
          <a:endParaRPr lang="en-US"/>
        </a:p>
      </dgm:t>
    </dgm:pt>
    <dgm:pt modelId="{7F03D208-DE81-A54C-B25D-72F3E0523201}">
      <dgm:prSet/>
      <dgm:spPr>
        <a:solidFill>
          <a:srgbClr val="222F3E"/>
        </a:solidFill>
      </dgm:spPr>
      <dgm:t>
        <a:bodyPr/>
        <a:lstStyle/>
        <a:p>
          <a:r>
            <a:rPr lang="en-US" dirty="0"/>
            <a:t>Conclusion and Implication</a:t>
          </a:r>
        </a:p>
      </dgm:t>
    </dgm:pt>
    <dgm:pt modelId="{AD9860FE-3669-A944-A310-B6B986DFFE55}" type="parTrans" cxnId="{DEFFDD16-F7E2-FF4B-8EAC-5E856BBF561B}">
      <dgm:prSet/>
      <dgm:spPr/>
      <dgm:t>
        <a:bodyPr/>
        <a:lstStyle/>
        <a:p>
          <a:endParaRPr lang="en-US"/>
        </a:p>
      </dgm:t>
    </dgm:pt>
    <dgm:pt modelId="{E63A43F9-1CD1-D846-A042-BF2204092B16}" type="sibTrans" cxnId="{DEFFDD16-F7E2-FF4B-8EAC-5E856BBF561B}">
      <dgm:prSet/>
      <dgm:spPr/>
      <dgm:t>
        <a:bodyPr/>
        <a:lstStyle/>
        <a:p>
          <a:endParaRPr lang="en-US"/>
        </a:p>
      </dgm:t>
    </dgm:pt>
    <dgm:pt modelId="{F8DFA998-3CF9-F541-BBA2-04F78CB01A80}">
      <dgm:prSet/>
      <dgm:spPr>
        <a:solidFill>
          <a:srgbClr val="212F3E"/>
        </a:solidFill>
      </dgm:spPr>
      <dgm:t>
        <a:bodyPr/>
        <a:lstStyle/>
        <a:p>
          <a:r>
            <a:rPr lang="en-US" dirty="0"/>
            <a:t>Data Cleaning</a:t>
          </a:r>
        </a:p>
      </dgm:t>
    </dgm:pt>
    <dgm:pt modelId="{B1A98039-DF9D-4E4E-8466-A5AE76ED4CF5}" type="parTrans" cxnId="{E8675BF0-8F2F-6346-8318-1A33C46B4101}">
      <dgm:prSet/>
      <dgm:spPr/>
      <dgm:t>
        <a:bodyPr/>
        <a:lstStyle/>
        <a:p>
          <a:endParaRPr lang="en-US"/>
        </a:p>
      </dgm:t>
    </dgm:pt>
    <dgm:pt modelId="{2ED87E3B-86EE-2E47-B9AE-94653775FE00}" type="sibTrans" cxnId="{E8675BF0-8F2F-6346-8318-1A33C46B4101}">
      <dgm:prSet/>
      <dgm:spPr/>
      <dgm:t>
        <a:bodyPr/>
        <a:lstStyle/>
        <a:p>
          <a:endParaRPr lang="en-US"/>
        </a:p>
      </dgm:t>
    </dgm:pt>
    <dgm:pt modelId="{E58FC75F-1549-C04B-9E57-55A5DEE0B76D}" type="pres">
      <dgm:prSet presAssocID="{298186BA-01E0-4840-836F-53EED3E6F902}" presName="Name0" presStyleCnt="0">
        <dgm:presLayoutVars>
          <dgm:chMax val="7"/>
          <dgm:chPref val="7"/>
          <dgm:dir/>
        </dgm:presLayoutVars>
      </dgm:prSet>
      <dgm:spPr/>
    </dgm:pt>
    <dgm:pt modelId="{F73ECB8E-49C6-814D-BC7C-C673F9203785}" type="pres">
      <dgm:prSet presAssocID="{298186BA-01E0-4840-836F-53EED3E6F902}" presName="Name1" presStyleCnt="0"/>
      <dgm:spPr/>
    </dgm:pt>
    <dgm:pt modelId="{6F819FE5-DCAF-CB4A-A46E-5FF473FCD1D1}" type="pres">
      <dgm:prSet presAssocID="{298186BA-01E0-4840-836F-53EED3E6F902}" presName="cycle" presStyleCnt="0"/>
      <dgm:spPr/>
    </dgm:pt>
    <dgm:pt modelId="{12E9FEA9-DCCA-5948-9EF1-CB32E20F8522}" type="pres">
      <dgm:prSet presAssocID="{298186BA-01E0-4840-836F-53EED3E6F902}" presName="srcNode" presStyleLbl="node1" presStyleIdx="0" presStyleCnt="5"/>
      <dgm:spPr/>
    </dgm:pt>
    <dgm:pt modelId="{9EA99085-1897-B54C-86B8-B272CE50B838}" type="pres">
      <dgm:prSet presAssocID="{298186BA-01E0-4840-836F-53EED3E6F902}" presName="conn" presStyleLbl="parChTrans1D2" presStyleIdx="0" presStyleCnt="1"/>
      <dgm:spPr/>
    </dgm:pt>
    <dgm:pt modelId="{8161F9DB-D22B-2A4C-BC35-BB3571EEF02B}" type="pres">
      <dgm:prSet presAssocID="{298186BA-01E0-4840-836F-53EED3E6F902}" presName="extraNode" presStyleLbl="node1" presStyleIdx="0" presStyleCnt="5"/>
      <dgm:spPr/>
    </dgm:pt>
    <dgm:pt modelId="{4615B8D6-B2CC-1147-9818-E9E85C6D3CC8}" type="pres">
      <dgm:prSet presAssocID="{298186BA-01E0-4840-836F-53EED3E6F902}" presName="dstNode" presStyleLbl="node1" presStyleIdx="0" presStyleCnt="5"/>
      <dgm:spPr/>
    </dgm:pt>
    <dgm:pt modelId="{3E9DAA5C-039D-604C-A689-78FC19DE2B1D}" type="pres">
      <dgm:prSet presAssocID="{FC9E2B93-0E87-384F-9861-D3DAF6198077}" presName="text_1" presStyleLbl="node1" presStyleIdx="0" presStyleCnt="5">
        <dgm:presLayoutVars>
          <dgm:bulletEnabled val="1"/>
        </dgm:presLayoutVars>
      </dgm:prSet>
      <dgm:spPr/>
    </dgm:pt>
    <dgm:pt modelId="{B5D81727-41FA-4542-A62E-0679A6AB2730}" type="pres">
      <dgm:prSet presAssocID="{FC9E2B93-0E87-384F-9861-D3DAF6198077}" presName="accent_1" presStyleCnt="0"/>
      <dgm:spPr/>
    </dgm:pt>
    <dgm:pt modelId="{FFDE4A0E-58E6-2E4B-915B-04CB1182E1BF}" type="pres">
      <dgm:prSet presAssocID="{FC9E2B93-0E87-384F-9861-D3DAF6198077}" presName="accentRepeatNode" presStyleLbl="solidFgAcc1" presStyleIdx="0" presStyleCnt="5"/>
      <dgm:spPr>
        <a:solidFill>
          <a:srgbClr val="222F3E"/>
        </a:solidFill>
      </dgm:spPr>
    </dgm:pt>
    <dgm:pt modelId="{A2F57090-3B57-2E45-AA64-A4BD133ABFAB}" type="pres">
      <dgm:prSet presAssocID="{F8DFA998-3CF9-F541-BBA2-04F78CB01A80}" presName="text_2" presStyleLbl="node1" presStyleIdx="1" presStyleCnt="5">
        <dgm:presLayoutVars>
          <dgm:bulletEnabled val="1"/>
        </dgm:presLayoutVars>
      </dgm:prSet>
      <dgm:spPr/>
    </dgm:pt>
    <dgm:pt modelId="{A7772604-24BD-4C4A-A21C-2FD12960B52A}" type="pres">
      <dgm:prSet presAssocID="{F8DFA998-3CF9-F541-BBA2-04F78CB01A80}" presName="accent_2" presStyleCnt="0"/>
      <dgm:spPr/>
    </dgm:pt>
    <dgm:pt modelId="{C1A8A06B-2B15-2A44-8AF7-3A65298C2827}" type="pres">
      <dgm:prSet presAssocID="{F8DFA998-3CF9-F541-BBA2-04F78CB01A80}" presName="accentRepeatNode" presStyleLbl="solidFgAcc1" presStyleIdx="1" presStyleCnt="5"/>
      <dgm:spPr>
        <a:solidFill>
          <a:srgbClr val="212F3E"/>
        </a:solidFill>
      </dgm:spPr>
    </dgm:pt>
    <dgm:pt modelId="{4CB70D43-05AF-D647-84A6-DD21E3E4A05D}" type="pres">
      <dgm:prSet presAssocID="{F17DFE29-6FCB-084F-99FE-78C1CC3ABF22}" presName="text_3" presStyleLbl="node1" presStyleIdx="2" presStyleCnt="5">
        <dgm:presLayoutVars>
          <dgm:bulletEnabled val="1"/>
        </dgm:presLayoutVars>
      </dgm:prSet>
      <dgm:spPr/>
    </dgm:pt>
    <dgm:pt modelId="{F34ED3C0-5C47-B643-9C15-781206970BE8}" type="pres">
      <dgm:prSet presAssocID="{F17DFE29-6FCB-084F-99FE-78C1CC3ABF22}" presName="accent_3" presStyleCnt="0"/>
      <dgm:spPr/>
    </dgm:pt>
    <dgm:pt modelId="{8587B7A5-1FF9-B941-A32D-4411590821D8}" type="pres">
      <dgm:prSet presAssocID="{F17DFE29-6FCB-084F-99FE-78C1CC3ABF22}" presName="accentRepeatNode" presStyleLbl="solidFgAcc1" presStyleIdx="2" presStyleCnt="5"/>
      <dgm:spPr>
        <a:solidFill>
          <a:srgbClr val="222F3E"/>
        </a:solidFill>
      </dgm:spPr>
    </dgm:pt>
    <dgm:pt modelId="{65F80A74-F1F2-804C-A446-EC8D4C6C64F4}" type="pres">
      <dgm:prSet presAssocID="{4CBF38C0-548E-474A-9372-7FB3DBFB3DC9}" presName="text_4" presStyleLbl="node1" presStyleIdx="3" presStyleCnt="5">
        <dgm:presLayoutVars>
          <dgm:bulletEnabled val="1"/>
        </dgm:presLayoutVars>
      </dgm:prSet>
      <dgm:spPr/>
    </dgm:pt>
    <dgm:pt modelId="{8D8518AB-02AF-EA4A-8835-D962023231DC}" type="pres">
      <dgm:prSet presAssocID="{4CBF38C0-548E-474A-9372-7FB3DBFB3DC9}" presName="accent_4" presStyleCnt="0"/>
      <dgm:spPr/>
    </dgm:pt>
    <dgm:pt modelId="{51EDA178-B648-C540-AFB6-86AB27F36282}" type="pres">
      <dgm:prSet presAssocID="{4CBF38C0-548E-474A-9372-7FB3DBFB3DC9}" presName="accentRepeatNode" presStyleLbl="solidFgAcc1" presStyleIdx="3" presStyleCnt="5"/>
      <dgm:spPr>
        <a:solidFill>
          <a:srgbClr val="222F3E"/>
        </a:solidFill>
      </dgm:spPr>
    </dgm:pt>
    <dgm:pt modelId="{025A656F-A0C0-5448-8F73-C9FE204FFF54}" type="pres">
      <dgm:prSet presAssocID="{7F03D208-DE81-A54C-B25D-72F3E0523201}" presName="text_5" presStyleLbl="node1" presStyleIdx="4" presStyleCnt="5">
        <dgm:presLayoutVars>
          <dgm:bulletEnabled val="1"/>
        </dgm:presLayoutVars>
      </dgm:prSet>
      <dgm:spPr/>
    </dgm:pt>
    <dgm:pt modelId="{50BA7688-4CBC-9244-AC62-CAA3DBBECE79}" type="pres">
      <dgm:prSet presAssocID="{7F03D208-DE81-A54C-B25D-72F3E0523201}" presName="accent_5" presStyleCnt="0"/>
      <dgm:spPr/>
    </dgm:pt>
    <dgm:pt modelId="{297AD6F2-2261-2842-B010-8B0F2E08E35D}" type="pres">
      <dgm:prSet presAssocID="{7F03D208-DE81-A54C-B25D-72F3E0523201}" presName="accentRepeatNode" presStyleLbl="solidFgAcc1" presStyleIdx="4" presStyleCnt="5"/>
      <dgm:spPr>
        <a:solidFill>
          <a:srgbClr val="222F3E"/>
        </a:solidFill>
      </dgm:spPr>
    </dgm:pt>
  </dgm:ptLst>
  <dgm:cxnLst>
    <dgm:cxn modelId="{B4DE1108-BF9B-E145-BBBD-737002F0CE27}" srcId="{298186BA-01E0-4840-836F-53EED3E6F902}" destId="{4CBF38C0-548E-474A-9372-7FB3DBFB3DC9}" srcOrd="3" destOrd="0" parTransId="{EDBD5E59-E4A5-6546-9FE1-E69BE7EEF21A}" sibTransId="{2FDC36FB-53AF-A74E-8FCA-7E6B36A6DB0F}"/>
    <dgm:cxn modelId="{DEFFDD16-F7E2-FF4B-8EAC-5E856BBF561B}" srcId="{298186BA-01E0-4840-836F-53EED3E6F902}" destId="{7F03D208-DE81-A54C-B25D-72F3E0523201}" srcOrd="4" destOrd="0" parTransId="{AD9860FE-3669-A944-A310-B6B986DFFE55}" sibTransId="{E63A43F9-1CD1-D846-A042-BF2204092B16}"/>
    <dgm:cxn modelId="{8366921B-0F78-5045-9E3F-19D1BDE55391}" srcId="{298186BA-01E0-4840-836F-53EED3E6F902}" destId="{FC9E2B93-0E87-384F-9861-D3DAF6198077}" srcOrd="0" destOrd="0" parTransId="{70AECC6A-B03D-8340-A96E-36ADF59BF173}" sibTransId="{681B17A5-5E77-5345-9BDB-4EF1E4F15B87}"/>
    <dgm:cxn modelId="{2F234537-5960-0C4A-9A93-E3638D65EB73}" type="presOf" srcId="{7F03D208-DE81-A54C-B25D-72F3E0523201}" destId="{025A656F-A0C0-5448-8F73-C9FE204FFF54}" srcOrd="0" destOrd="0" presId="urn:microsoft.com/office/officeart/2008/layout/VerticalCurvedList"/>
    <dgm:cxn modelId="{1DCFB962-D13C-4C44-A99D-092F924C7178}" type="presOf" srcId="{FC9E2B93-0E87-384F-9861-D3DAF6198077}" destId="{3E9DAA5C-039D-604C-A689-78FC19DE2B1D}" srcOrd="0" destOrd="0" presId="urn:microsoft.com/office/officeart/2008/layout/VerticalCurvedList"/>
    <dgm:cxn modelId="{8322DC71-32BE-BB4B-B61E-93F2D5AF23F9}" type="presOf" srcId="{298186BA-01E0-4840-836F-53EED3E6F902}" destId="{E58FC75F-1549-C04B-9E57-55A5DEE0B76D}" srcOrd="0" destOrd="0" presId="urn:microsoft.com/office/officeart/2008/layout/VerticalCurvedList"/>
    <dgm:cxn modelId="{42393A7E-92C2-D040-9502-3312FB729C68}" type="presOf" srcId="{F17DFE29-6FCB-084F-99FE-78C1CC3ABF22}" destId="{4CB70D43-05AF-D647-84A6-DD21E3E4A05D}" srcOrd="0" destOrd="0" presId="urn:microsoft.com/office/officeart/2008/layout/VerticalCurvedList"/>
    <dgm:cxn modelId="{935126B0-3A90-8E41-AC53-37CABAE7D48B}" type="presOf" srcId="{681B17A5-5E77-5345-9BDB-4EF1E4F15B87}" destId="{9EA99085-1897-B54C-86B8-B272CE50B838}" srcOrd="0" destOrd="0" presId="urn:microsoft.com/office/officeart/2008/layout/VerticalCurvedList"/>
    <dgm:cxn modelId="{DC3B64D2-6630-224F-AA89-D55351683B7F}" type="presOf" srcId="{4CBF38C0-548E-474A-9372-7FB3DBFB3DC9}" destId="{65F80A74-F1F2-804C-A446-EC8D4C6C64F4}" srcOrd="0" destOrd="0" presId="urn:microsoft.com/office/officeart/2008/layout/VerticalCurvedList"/>
    <dgm:cxn modelId="{FBF787E8-F448-1041-AEA7-A9FAAA76F168}" srcId="{298186BA-01E0-4840-836F-53EED3E6F902}" destId="{F17DFE29-6FCB-084F-99FE-78C1CC3ABF22}" srcOrd="2" destOrd="0" parTransId="{58FC75D7-AF32-F246-9B75-21AA47ED3A89}" sibTransId="{4AA9A95C-2518-7C44-B418-2D1CBB1C493A}"/>
    <dgm:cxn modelId="{E8675BF0-8F2F-6346-8318-1A33C46B4101}" srcId="{298186BA-01E0-4840-836F-53EED3E6F902}" destId="{F8DFA998-3CF9-F541-BBA2-04F78CB01A80}" srcOrd="1" destOrd="0" parTransId="{B1A98039-DF9D-4E4E-8466-A5AE76ED4CF5}" sibTransId="{2ED87E3B-86EE-2E47-B9AE-94653775FE00}"/>
    <dgm:cxn modelId="{114944F1-4D2C-E646-A3D1-D677A2EFD8B7}" type="presOf" srcId="{F8DFA998-3CF9-F541-BBA2-04F78CB01A80}" destId="{A2F57090-3B57-2E45-AA64-A4BD133ABFAB}" srcOrd="0" destOrd="0" presId="urn:microsoft.com/office/officeart/2008/layout/VerticalCurvedList"/>
    <dgm:cxn modelId="{42058204-5E16-1D44-BE25-1FE0C096E25A}" type="presParOf" srcId="{E58FC75F-1549-C04B-9E57-55A5DEE0B76D}" destId="{F73ECB8E-49C6-814D-BC7C-C673F9203785}" srcOrd="0" destOrd="0" presId="urn:microsoft.com/office/officeart/2008/layout/VerticalCurvedList"/>
    <dgm:cxn modelId="{BB08A974-2F21-4345-AC67-BE1B8EC3F140}" type="presParOf" srcId="{F73ECB8E-49C6-814D-BC7C-C673F9203785}" destId="{6F819FE5-DCAF-CB4A-A46E-5FF473FCD1D1}" srcOrd="0" destOrd="0" presId="urn:microsoft.com/office/officeart/2008/layout/VerticalCurvedList"/>
    <dgm:cxn modelId="{E6FCC314-4FAF-FB44-BB27-7BAB42EB25D7}" type="presParOf" srcId="{6F819FE5-DCAF-CB4A-A46E-5FF473FCD1D1}" destId="{12E9FEA9-DCCA-5948-9EF1-CB32E20F8522}" srcOrd="0" destOrd="0" presId="urn:microsoft.com/office/officeart/2008/layout/VerticalCurvedList"/>
    <dgm:cxn modelId="{5E18069C-C697-AA46-B050-83A1ED6F8EAC}" type="presParOf" srcId="{6F819FE5-DCAF-CB4A-A46E-5FF473FCD1D1}" destId="{9EA99085-1897-B54C-86B8-B272CE50B838}" srcOrd="1" destOrd="0" presId="urn:microsoft.com/office/officeart/2008/layout/VerticalCurvedList"/>
    <dgm:cxn modelId="{C047F51A-30C8-1943-BD98-B37FD2EAB917}" type="presParOf" srcId="{6F819FE5-DCAF-CB4A-A46E-5FF473FCD1D1}" destId="{8161F9DB-D22B-2A4C-BC35-BB3571EEF02B}" srcOrd="2" destOrd="0" presId="urn:microsoft.com/office/officeart/2008/layout/VerticalCurvedList"/>
    <dgm:cxn modelId="{5F8DEB71-1D07-ED41-960A-7DCD80B39DBD}" type="presParOf" srcId="{6F819FE5-DCAF-CB4A-A46E-5FF473FCD1D1}" destId="{4615B8D6-B2CC-1147-9818-E9E85C6D3CC8}" srcOrd="3" destOrd="0" presId="urn:microsoft.com/office/officeart/2008/layout/VerticalCurvedList"/>
    <dgm:cxn modelId="{3C7A5066-2FAB-A84A-8B34-B1282D306746}" type="presParOf" srcId="{F73ECB8E-49C6-814D-BC7C-C673F9203785}" destId="{3E9DAA5C-039D-604C-A689-78FC19DE2B1D}" srcOrd="1" destOrd="0" presId="urn:microsoft.com/office/officeart/2008/layout/VerticalCurvedList"/>
    <dgm:cxn modelId="{C86CFA90-0801-6645-83EB-6502C0AA94E1}" type="presParOf" srcId="{F73ECB8E-49C6-814D-BC7C-C673F9203785}" destId="{B5D81727-41FA-4542-A62E-0679A6AB2730}" srcOrd="2" destOrd="0" presId="urn:microsoft.com/office/officeart/2008/layout/VerticalCurvedList"/>
    <dgm:cxn modelId="{5C837AA3-9D59-8740-8795-7B4DE47AC99E}" type="presParOf" srcId="{B5D81727-41FA-4542-A62E-0679A6AB2730}" destId="{FFDE4A0E-58E6-2E4B-915B-04CB1182E1BF}" srcOrd="0" destOrd="0" presId="urn:microsoft.com/office/officeart/2008/layout/VerticalCurvedList"/>
    <dgm:cxn modelId="{096704D5-8847-684F-8F71-6128430E17B7}" type="presParOf" srcId="{F73ECB8E-49C6-814D-BC7C-C673F9203785}" destId="{A2F57090-3B57-2E45-AA64-A4BD133ABFAB}" srcOrd="3" destOrd="0" presId="urn:microsoft.com/office/officeart/2008/layout/VerticalCurvedList"/>
    <dgm:cxn modelId="{A6AEAABF-CA36-0B4F-854D-E9038534C79D}" type="presParOf" srcId="{F73ECB8E-49C6-814D-BC7C-C673F9203785}" destId="{A7772604-24BD-4C4A-A21C-2FD12960B52A}" srcOrd="4" destOrd="0" presId="urn:microsoft.com/office/officeart/2008/layout/VerticalCurvedList"/>
    <dgm:cxn modelId="{941DA663-C0BC-8D41-8916-3E9C5D7C444C}" type="presParOf" srcId="{A7772604-24BD-4C4A-A21C-2FD12960B52A}" destId="{C1A8A06B-2B15-2A44-8AF7-3A65298C2827}" srcOrd="0" destOrd="0" presId="urn:microsoft.com/office/officeart/2008/layout/VerticalCurvedList"/>
    <dgm:cxn modelId="{6B788145-A536-6040-B0D0-FC2CC8E44525}" type="presParOf" srcId="{F73ECB8E-49C6-814D-BC7C-C673F9203785}" destId="{4CB70D43-05AF-D647-84A6-DD21E3E4A05D}" srcOrd="5" destOrd="0" presId="urn:microsoft.com/office/officeart/2008/layout/VerticalCurvedList"/>
    <dgm:cxn modelId="{F23B2AD7-5D30-944E-B6C4-E6646CFF0B45}" type="presParOf" srcId="{F73ECB8E-49C6-814D-BC7C-C673F9203785}" destId="{F34ED3C0-5C47-B643-9C15-781206970BE8}" srcOrd="6" destOrd="0" presId="urn:microsoft.com/office/officeart/2008/layout/VerticalCurvedList"/>
    <dgm:cxn modelId="{9CA3D1CE-16A8-C14A-A85D-CC0691E5E51E}" type="presParOf" srcId="{F34ED3C0-5C47-B643-9C15-781206970BE8}" destId="{8587B7A5-1FF9-B941-A32D-4411590821D8}" srcOrd="0" destOrd="0" presId="urn:microsoft.com/office/officeart/2008/layout/VerticalCurvedList"/>
    <dgm:cxn modelId="{F5ED60D2-F4DD-964B-9CDA-B946EE210092}" type="presParOf" srcId="{F73ECB8E-49C6-814D-BC7C-C673F9203785}" destId="{65F80A74-F1F2-804C-A446-EC8D4C6C64F4}" srcOrd="7" destOrd="0" presId="urn:microsoft.com/office/officeart/2008/layout/VerticalCurvedList"/>
    <dgm:cxn modelId="{BA8F8F23-7460-3041-8C34-BE675F8E751C}" type="presParOf" srcId="{F73ECB8E-49C6-814D-BC7C-C673F9203785}" destId="{8D8518AB-02AF-EA4A-8835-D962023231DC}" srcOrd="8" destOrd="0" presId="urn:microsoft.com/office/officeart/2008/layout/VerticalCurvedList"/>
    <dgm:cxn modelId="{B8CE5BE0-374D-1E44-981E-5FF883CA3FC3}" type="presParOf" srcId="{8D8518AB-02AF-EA4A-8835-D962023231DC}" destId="{51EDA178-B648-C540-AFB6-86AB27F36282}" srcOrd="0" destOrd="0" presId="urn:microsoft.com/office/officeart/2008/layout/VerticalCurvedList"/>
    <dgm:cxn modelId="{A37A5DF5-A71F-0245-B9D7-8D2D2B218055}" type="presParOf" srcId="{F73ECB8E-49C6-814D-BC7C-C673F9203785}" destId="{025A656F-A0C0-5448-8F73-C9FE204FFF54}" srcOrd="9" destOrd="0" presId="urn:microsoft.com/office/officeart/2008/layout/VerticalCurvedList"/>
    <dgm:cxn modelId="{E984DB0F-545D-F641-A501-DB11D56D38D2}" type="presParOf" srcId="{F73ECB8E-49C6-814D-BC7C-C673F9203785}" destId="{50BA7688-4CBC-9244-AC62-CAA3DBBECE79}" srcOrd="10" destOrd="0" presId="urn:microsoft.com/office/officeart/2008/layout/VerticalCurvedList"/>
    <dgm:cxn modelId="{933DB5B5-C1C5-8F4F-AB22-2ABA8FCB13E3}" type="presParOf" srcId="{50BA7688-4CBC-9244-AC62-CAA3DBBECE79}" destId="{297AD6F2-2261-2842-B010-8B0F2E08E3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A99085-1897-B54C-86B8-B272CE50B838}">
      <dsp:nvSpPr>
        <dsp:cNvPr id="0" name=""/>
        <dsp:cNvSpPr/>
      </dsp:nvSpPr>
      <dsp:spPr>
        <a:xfrm>
          <a:off x="-5414027" y="-829022"/>
          <a:ext cx="6446550" cy="6446550"/>
        </a:xfrm>
        <a:prstGeom prst="blockArc">
          <a:avLst>
            <a:gd name="adj1" fmla="val 18900000"/>
            <a:gd name="adj2" fmla="val 2700000"/>
            <a:gd name="adj3" fmla="val 33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DAA5C-039D-604C-A689-78FC19DE2B1D}">
      <dsp:nvSpPr>
        <dsp:cNvPr id="0" name=""/>
        <dsp:cNvSpPr/>
      </dsp:nvSpPr>
      <dsp:spPr>
        <a:xfrm>
          <a:off x="451486" y="299185"/>
          <a:ext cx="6782570" cy="598754"/>
        </a:xfrm>
        <a:prstGeom prst="rect">
          <a:avLst/>
        </a:prstGeom>
        <a:solidFill>
          <a:srgbClr val="222F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262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Background</a:t>
          </a:r>
        </a:p>
      </dsp:txBody>
      <dsp:txXfrm>
        <a:off x="451486" y="299185"/>
        <a:ext cx="6782570" cy="598754"/>
      </dsp:txXfrm>
    </dsp:sp>
    <dsp:sp modelId="{FFDE4A0E-58E6-2E4B-915B-04CB1182E1BF}">
      <dsp:nvSpPr>
        <dsp:cNvPr id="0" name=""/>
        <dsp:cNvSpPr/>
      </dsp:nvSpPr>
      <dsp:spPr>
        <a:xfrm>
          <a:off x="77265" y="224341"/>
          <a:ext cx="748443" cy="748443"/>
        </a:xfrm>
        <a:prstGeom prst="ellipse">
          <a:avLst/>
        </a:prstGeom>
        <a:solidFill>
          <a:srgbClr val="222F3E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57090-3B57-2E45-AA64-A4BD133ABFAB}">
      <dsp:nvSpPr>
        <dsp:cNvPr id="0" name=""/>
        <dsp:cNvSpPr/>
      </dsp:nvSpPr>
      <dsp:spPr>
        <a:xfrm>
          <a:off x="880536" y="1197030"/>
          <a:ext cx="6353520" cy="598754"/>
        </a:xfrm>
        <a:prstGeom prst="rect">
          <a:avLst/>
        </a:prstGeom>
        <a:solidFill>
          <a:srgbClr val="212F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262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 Cleaning</a:t>
          </a:r>
        </a:p>
      </dsp:txBody>
      <dsp:txXfrm>
        <a:off x="880536" y="1197030"/>
        <a:ext cx="6353520" cy="598754"/>
      </dsp:txXfrm>
    </dsp:sp>
    <dsp:sp modelId="{C1A8A06B-2B15-2A44-8AF7-3A65298C2827}">
      <dsp:nvSpPr>
        <dsp:cNvPr id="0" name=""/>
        <dsp:cNvSpPr/>
      </dsp:nvSpPr>
      <dsp:spPr>
        <a:xfrm>
          <a:off x="506315" y="1122186"/>
          <a:ext cx="748443" cy="748443"/>
        </a:xfrm>
        <a:prstGeom prst="ellipse">
          <a:avLst/>
        </a:prstGeom>
        <a:solidFill>
          <a:srgbClr val="212F3E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70D43-05AF-D647-84A6-DD21E3E4A05D}">
      <dsp:nvSpPr>
        <dsp:cNvPr id="0" name=""/>
        <dsp:cNvSpPr/>
      </dsp:nvSpPr>
      <dsp:spPr>
        <a:xfrm>
          <a:off x="1012220" y="2094875"/>
          <a:ext cx="6221836" cy="598754"/>
        </a:xfrm>
        <a:prstGeom prst="rect">
          <a:avLst/>
        </a:prstGeom>
        <a:solidFill>
          <a:srgbClr val="222F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262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Exploratory Data Analysis</a:t>
          </a:r>
          <a:endParaRPr lang="en-US" sz="3100" b="0" kern="1200" dirty="0"/>
        </a:p>
      </dsp:txBody>
      <dsp:txXfrm>
        <a:off x="1012220" y="2094875"/>
        <a:ext cx="6221836" cy="598754"/>
      </dsp:txXfrm>
    </dsp:sp>
    <dsp:sp modelId="{8587B7A5-1FF9-B941-A32D-4411590821D8}">
      <dsp:nvSpPr>
        <dsp:cNvPr id="0" name=""/>
        <dsp:cNvSpPr/>
      </dsp:nvSpPr>
      <dsp:spPr>
        <a:xfrm>
          <a:off x="637999" y="2020030"/>
          <a:ext cx="748443" cy="748443"/>
        </a:xfrm>
        <a:prstGeom prst="ellipse">
          <a:avLst/>
        </a:prstGeom>
        <a:solidFill>
          <a:srgbClr val="222F3E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80A74-F1F2-804C-A446-EC8D4C6C64F4}">
      <dsp:nvSpPr>
        <dsp:cNvPr id="0" name=""/>
        <dsp:cNvSpPr/>
      </dsp:nvSpPr>
      <dsp:spPr>
        <a:xfrm>
          <a:off x="880536" y="2992719"/>
          <a:ext cx="6353520" cy="598754"/>
        </a:xfrm>
        <a:prstGeom prst="rect">
          <a:avLst/>
        </a:prstGeom>
        <a:solidFill>
          <a:srgbClr val="222F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262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Modeling</a:t>
          </a:r>
        </a:p>
      </dsp:txBody>
      <dsp:txXfrm>
        <a:off x="880536" y="2992719"/>
        <a:ext cx="6353520" cy="598754"/>
      </dsp:txXfrm>
    </dsp:sp>
    <dsp:sp modelId="{51EDA178-B648-C540-AFB6-86AB27F36282}">
      <dsp:nvSpPr>
        <dsp:cNvPr id="0" name=""/>
        <dsp:cNvSpPr/>
      </dsp:nvSpPr>
      <dsp:spPr>
        <a:xfrm>
          <a:off x="506315" y="2917875"/>
          <a:ext cx="748443" cy="748443"/>
        </a:xfrm>
        <a:prstGeom prst="ellipse">
          <a:avLst/>
        </a:prstGeom>
        <a:solidFill>
          <a:srgbClr val="222F3E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A656F-A0C0-5448-8F73-C9FE204FFF54}">
      <dsp:nvSpPr>
        <dsp:cNvPr id="0" name=""/>
        <dsp:cNvSpPr/>
      </dsp:nvSpPr>
      <dsp:spPr>
        <a:xfrm>
          <a:off x="451486" y="3890564"/>
          <a:ext cx="6782570" cy="598754"/>
        </a:xfrm>
        <a:prstGeom prst="rect">
          <a:avLst/>
        </a:prstGeom>
        <a:solidFill>
          <a:srgbClr val="222F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262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Conclusion and Implication</a:t>
          </a:r>
        </a:p>
      </dsp:txBody>
      <dsp:txXfrm>
        <a:off x="451486" y="3890564"/>
        <a:ext cx="6782570" cy="598754"/>
      </dsp:txXfrm>
    </dsp:sp>
    <dsp:sp modelId="{297AD6F2-2261-2842-B010-8B0F2E08E35D}">
      <dsp:nvSpPr>
        <dsp:cNvPr id="0" name=""/>
        <dsp:cNvSpPr/>
      </dsp:nvSpPr>
      <dsp:spPr>
        <a:xfrm>
          <a:off x="77265" y="3815720"/>
          <a:ext cx="748443" cy="748443"/>
        </a:xfrm>
        <a:prstGeom prst="ellipse">
          <a:avLst/>
        </a:prstGeom>
        <a:solidFill>
          <a:srgbClr val="222F3E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962D-71E3-B943-945A-210391790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BF3E9-7D02-BE4F-BD44-CE903A537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AC09A-BC33-6D43-8D63-EB5B8F054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CB0D6-4397-E342-8DFA-421CA7E5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7E5E1-46D5-2B47-981B-9EF4F05E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1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D193-A15C-9F4D-86AE-24B33A51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F0850-B279-874B-BC8D-35D0A5007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2052C-C5AA-D342-96B9-6B241521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6998-07B8-1B4E-8103-143A98BE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56327-1AAF-A743-8651-C45F028C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3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AC94A7-0810-7C43-8BB9-75CE22932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9D9BE-0818-CB4A-AA5E-9AF1A44DB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51B4E-6B6C-3C44-B267-344237A9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78B68-CB77-FA40-9F0F-863ED212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CE8AA-5D72-3C4D-8FCF-1F90FA39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5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525B-B854-7549-BCF4-7627A8BA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9B0E-6422-CF47-93DB-A5DAC7B73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9AEDF-83C1-FC44-808E-A3D1992A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F2A74-BD4E-4E4F-9F7C-BB357747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EB09E-B033-FB4A-B0B6-37505B1B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6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887D-C786-844B-A490-7CAA3239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6765E-2CC9-BD47-AE26-D10967DA6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657C-547E-C14A-ADA4-CCBE0E17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1FF27-11CB-8040-8B81-A2E6D2F2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B049-3CA4-034E-B3CA-965BA519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3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1230-688B-0F46-AC33-D091A611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661F3-2539-B54E-836E-E446C0386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5916A-F8D0-2F49-BE16-0077CDFB4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2B8B2-D155-F543-AF49-5898D75D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A5DA1-D252-FA49-868F-B33CEF3B7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E026E-04F6-FA40-99E0-409F3A07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2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99DD-9F82-7D43-AA0A-2908472E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E362E-7007-6A44-AF76-F2A417F74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3D878-68A8-D445-9EAF-28E6B6313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771CFC-0D0B-CA4B-A000-22FDA7C5B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69907-0AB1-9743-B547-26ED70FD2E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21529B-0781-294A-9CAF-D9D5C6B0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2F145-DB77-1843-80CE-702CEAE1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74DB13-4FE1-8A43-A785-0A2114F0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4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9049-2A58-C34B-B6FF-DE1A4AF8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61561-C4E4-CC48-9CDA-8F484BB8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22F67-760D-C74E-A274-ACBCF6D5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277D0-081E-2D44-A0EC-ABCB6ED6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50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A6E42-AAD5-7941-B967-3339C8EAC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7AA23-63AA-DD45-9AF1-01378BE3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0CA24-6152-784E-A1C2-0B8386B3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6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DA5F-93EA-9A4B-8B59-2C2929EE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A3CA-1E04-3347-882A-98AF592F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2BF6-69E4-6E4D-BFCC-A0834C365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A30B1-3E8B-CD48-A46E-EFA409E2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57512-8E6E-254B-8701-FDE19392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0DE30-57F9-FD44-A33A-C71C9997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2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122E-6F9D-E746-82FE-E4763BA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352429-E027-904D-A38F-EACB21625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6957A-CEBE-6D45-BA87-9F705FF49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C187D-BB64-8349-BB10-57038F5B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32CDF-3713-1C46-AE20-C73A8CC0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40F7E-BA34-3040-967D-84E0DF1B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0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2B6999-6E2E-1C47-835F-8E35D41E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4BAA5-1322-ED4C-AE2C-138532444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49897-8B5B-C04B-B097-05653EFEF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74053-3D53-5846-9B8D-600AAA7386D2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3F8FD-6963-1645-AC67-60BB31921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31789-CA53-CC4C-B8FD-EC6C3C65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B506-7727-4541-93D3-456F06E36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0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9463-F225-8345-996A-90ACF09E60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1F25F-9F85-F24F-8B46-C9F1C0094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6A15F-6B30-9149-9104-D19E86460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" t="6526" r="1654" b="7801"/>
          <a:stretch/>
        </p:blipFill>
        <p:spPr>
          <a:xfrm>
            <a:off x="-1" y="0"/>
            <a:ext cx="12376191" cy="6858000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4148F259-05C1-0340-9B28-D4E5A225D3EF}"/>
              </a:ext>
            </a:extLst>
          </p:cNvPr>
          <p:cNvSpPr txBox="1">
            <a:spLocks/>
          </p:cNvSpPr>
          <p:nvPr/>
        </p:nvSpPr>
        <p:spPr>
          <a:xfrm>
            <a:off x="4876799" y="4615071"/>
            <a:ext cx="7646505" cy="734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ICMM: Patrick Ma, Yunying Zhu, Zining Han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E1773A-63FC-CC46-869F-35352C598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95" y="219076"/>
            <a:ext cx="6210300" cy="571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AC8EBE-503E-384A-9BFA-21DB8A4FF552}"/>
              </a:ext>
            </a:extLst>
          </p:cNvPr>
          <p:cNvSpPr/>
          <p:nvPr/>
        </p:nvSpPr>
        <p:spPr>
          <a:xfrm>
            <a:off x="218766" y="3501122"/>
            <a:ext cx="117544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makes a loan application more likely to be approved?</a:t>
            </a:r>
          </a:p>
        </p:txBody>
      </p:sp>
    </p:spTree>
    <p:extLst>
      <p:ext uri="{BB962C8B-B14F-4D97-AF65-F5344CB8AC3E}">
        <p14:creationId xmlns:p14="http://schemas.microsoft.com/office/powerpoint/2010/main" val="394362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F02AB9-4220-6247-8AE3-7110B6CD9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544" y="437322"/>
            <a:ext cx="10817326" cy="6314980"/>
          </a:xfrm>
        </p:spPr>
      </p:pic>
    </p:spTree>
    <p:extLst>
      <p:ext uri="{BB962C8B-B14F-4D97-AF65-F5344CB8AC3E}">
        <p14:creationId xmlns:p14="http://schemas.microsoft.com/office/powerpoint/2010/main" val="243889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C76D5-AE0B-A844-B1E9-A0A409809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861" y="278295"/>
            <a:ext cx="10941414" cy="6475777"/>
          </a:xfrm>
        </p:spPr>
      </p:pic>
    </p:spTree>
    <p:extLst>
      <p:ext uri="{BB962C8B-B14F-4D97-AF65-F5344CB8AC3E}">
        <p14:creationId xmlns:p14="http://schemas.microsoft.com/office/powerpoint/2010/main" val="412582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0EDB2-80F3-DC46-B6B1-B2D1CB4D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72236"/>
            <a:ext cx="11051485" cy="667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8D174C-24DD-C947-8B05-C143E8F6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50" y="56336"/>
            <a:ext cx="10957542" cy="68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58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F5BB3-616C-184D-BD3F-C365DB3A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8" y="80526"/>
            <a:ext cx="10836510" cy="6777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F9986F-EC39-664C-B98A-EA7248DC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8" y="644557"/>
            <a:ext cx="3388703" cy="292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69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3F685-3280-2743-8F19-12CEB07EC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3" y="0"/>
            <a:ext cx="1119003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EEA366-6595-734E-A92E-03182116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85" y="569843"/>
            <a:ext cx="5171165" cy="4150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8AE09-5B12-3E46-A41C-59257E59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190" y="4720534"/>
            <a:ext cx="4177738" cy="3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1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797A6D-944B-AF4F-91B9-CBB5CAD9124F}"/>
              </a:ext>
            </a:extLst>
          </p:cNvPr>
          <p:cNvSpPr/>
          <p:nvPr/>
        </p:nvSpPr>
        <p:spPr>
          <a:xfrm>
            <a:off x="302391" y="277143"/>
            <a:ext cx="79031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Modeling - Logistic Regression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2A04A7-210F-E94B-9843-084EDB5D241F}"/>
              </a:ext>
            </a:extLst>
          </p:cNvPr>
          <p:cNvGrpSpPr/>
          <p:nvPr/>
        </p:nvGrpSpPr>
        <p:grpSpPr>
          <a:xfrm>
            <a:off x="467971" y="1319112"/>
            <a:ext cx="7065862" cy="5168900"/>
            <a:chOff x="502695" y="1145492"/>
            <a:chExt cx="7065862" cy="51689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6B8CA5-59CD-0241-BDCB-DA503A5EE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1989"/>
            <a:stretch/>
          </p:blipFill>
          <p:spPr>
            <a:xfrm>
              <a:off x="502695" y="1145492"/>
              <a:ext cx="5643462" cy="51689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9554126-DBBB-7B4E-8401-608132BE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6157" y="1158192"/>
              <a:ext cx="1422400" cy="5156200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DBAD2348-B6CD-F24E-B80A-407EA32E6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282" y="3903562"/>
            <a:ext cx="3358043" cy="156708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179890-5A1A-A640-8F34-646804AEA4A3}"/>
              </a:ext>
            </a:extLst>
          </p:cNvPr>
          <p:cNvSpPr/>
          <p:nvPr/>
        </p:nvSpPr>
        <p:spPr>
          <a:xfrm>
            <a:off x="7900413" y="1898246"/>
            <a:ext cx="3547912" cy="23529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Confusion</a:t>
            </a:r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Matrix</a:t>
            </a:r>
          </a:p>
          <a:p>
            <a:pPr algn="ctr">
              <a:lnSpc>
                <a:spcPct val="150000"/>
              </a:lnSpc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 for 0:   87.72%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 for 1:   91.78%</a:t>
            </a:r>
          </a:p>
          <a:p>
            <a:pPr algn="ctr">
              <a:lnSpc>
                <a:spcPct val="150000"/>
              </a:lnSpc>
            </a:pP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1981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797A6D-944B-AF4F-91B9-CBB5CAD9124F}"/>
              </a:ext>
            </a:extLst>
          </p:cNvPr>
          <p:cNvSpPr/>
          <p:nvPr/>
        </p:nvSpPr>
        <p:spPr>
          <a:xfrm>
            <a:off x="645508" y="237388"/>
            <a:ext cx="65542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Modeling – 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2A123C-61CB-1D4D-8AE5-6DFC9358C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826" y="2311802"/>
            <a:ext cx="7385174" cy="4546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9C471C-D2C6-6F49-AC98-EC39E487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2" y="1180619"/>
            <a:ext cx="7166913" cy="34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7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53A8DF-A53C-1547-9255-6A525086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09" y="2551628"/>
            <a:ext cx="2720051" cy="2395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A9B397-4BF5-B748-B9E9-9B06396FDAB3}"/>
              </a:ext>
            </a:extLst>
          </p:cNvPr>
          <p:cNvSpPr/>
          <p:nvPr/>
        </p:nvSpPr>
        <p:spPr>
          <a:xfrm>
            <a:off x="519324" y="237388"/>
            <a:ext cx="68066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Modeling – Random forest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44831-0157-FE40-872B-62F7E5B25984}"/>
              </a:ext>
            </a:extLst>
          </p:cNvPr>
          <p:cNvSpPr/>
          <p:nvPr/>
        </p:nvSpPr>
        <p:spPr>
          <a:xfrm>
            <a:off x="658220" y="1759350"/>
            <a:ext cx="35479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Confusion</a:t>
            </a:r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Matrix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099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0C200E-A4CA-A941-BFFF-23803B910995}"/>
              </a:ext>
            </a:extLst>
          </p:cNvPr>
          <p:cNvSpPr/>
          <p:nvPr/>
        </p:nvSpPr>
        <p:spPr>
          <a:xfrm>
            <a:off x="519324" y="237388"/>
            <a:ext cx="68066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Modeling – Random forest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750FCD-AD60-F846-9014-7AB98563E77A}"/>
              </a:ext>
            </a:extLst>
          </p:cNvPr>
          <p:cNvGrpSpPr/>
          <p:nvPr/>
        </p:nvGrpSpPr>
        <p:grpSpPr>
          <a:xfrm>
            <a:off x="381961" y="1088019"/>
            <a:ext cx="9618561" cy="5615010"/>
            <a:chOff x="358812" y="1134318"/>
            <a:chExt cx="9618561" cy="56150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60746E-7DE8-6545-85A8-341E463B1492}"/>
                </a:ext>
              </a:extLst>
            </p:cNvPr>
            <p:cNvGrpSpPr/>
            <p:nvPr/>
          </p:nvGrpSpPr>
          <p:grpSpPr>
            <a:xfrm>
              <a:off x="358812" y="1134318"/>
              <a:ext cx="9618561" cy="5615010"/>
              <a:chOff x="358812" y="1134318"/>
              <a:chExt cx="9618561" cy="561501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06D6B5A-B31B-7F4D-8425-2451D70479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68"/>
              <a:stretch/>
            </p:blipFill>
            <p:spPr>
              <a:xfrm>
                <a:off x="358812" y="1134318"/>
                <a:ext cx="9618561" cy="5615010"/>
              </a:xfrm>
              <a:prstGeom prst="rect">
                <a:avLst/>
              </a:prstGeom>
            </p:spPr>
          </p:pic>
          <p:sp>
            <p:nvSpPr>
              <p:cNvPr id="6" name="Frame 5">
                <a:extLst>
                  <a:ext uri="{FF2B5EF4-FFF2-40B4-BE49-F238E27FC236}">
                    <a16:creationId xmlns:a16="http://schemas.microsoft.com/office/drawing/2014/main" id="{79800710-AFC5-7D4C-833B-2D892D3BC958}"/>
                  </a:ext>
                </a:extLst>
              </p:cNvPr>
              <p:cNvSpPr/>
              <p:nvPr/>
            </p:nvSpPr>
            <p:spPr>
              <a:xfrm>
                <a:off x="422473" y="2444020"/>
                <a:ext cx="9491241" cy="300942"/>
              </a:xfrm>
              <a:prstGeom prst="frame">
                <a:avLst/>
              </a:prstGeom>
              <a:solidFill>
                <a:srgbClr val="F0C85A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Frame 6">
                <a:extLst>
                  <a:ext uri="{FF2B5EF4-FFF2-40B4-BE49-F238E27FC236}">
                    <a16:creationId xmlns:a16="http://schemas.microsoft.com/office/drawing/2014/main" id="{68A4EFD8-5E11-484B-B848-CC52F2D3B063}"/>
                  </a:ext>
                </a:extLst>
              </p:cNvPr>
              <p:cNvSpPr/>
              <p:nvPr/>
            </p:nvSpPr>
            <p:spPr>
              <a:xfrm>
                <a:off x="422476" y="3508249"/>
                <a:ext cx="9491240" cy="314446"/>
              </a:xfrm>
              <a:prstGeom prst="frame">
                <a:avLst/>
              </a:prstGeom>
              <a:solidFill>
                <a:srgbClr val="F0C8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Frame 8">
                <a:extLst>
                  <a:ext uri="{FF2B5EF4-FFF2-40B4-BE49-F238E27FC236}">
                    <a16:creationId xmlns:a16="http://schemas.microsoft.com/office/drawing/2014/main" id="{284E4FC1-49B2-7E4E-8FD8-D90885F25C96}"/>
                  </a:ext>
                </a:extLst>
              </p:cNvPr>
              <p:cNvSpPr/>
              <p:nvPr/>
            </p:nvSpPr>
            <p:spPr>
              <a:xfrm>
                <a:off x="422474" y="5534628"/>
                <a:ext cx="9491241" cy="300942"/>
              </a:xfrm>
              <a:prstGeom prst="frame">
                <a:avLst/>
              </a:prstGeom>
              <a:solidFill>
                <a:srgbClr val="F0C85A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2C456351-0390-A344-9867-B8B8E7F0D866}"/>
                </a:ext>
              </a:extLst>
            </p:cNvPr>
            <p:cNvSpPr/>
            <p:nvPr/>
          </p:nvSpPr>
          <p:spPr>
            <a:xfrm>
              <a:off x="422473" y="6448386"/>
              <a:ext cx="9491241" cy="300942"/>
            </a:xfrm>
            <a:prstGeom prst="frame">
              <a:avLst/>
            </a:prstGeom>
            <a:solidFill>
              <a:srgbClr val="F0C85A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F84DAFEB-1A2C-934F-9B1C-CA422B9C2B28}"/>
                </a:ext>
              </a:extLst>
            </p:cNvPr>
            <p:cNvSpPr/>
            <p:nvPr/>
          </p:nvSpPr>
          <p:spPr>
            <a:xfrm>
              <a:off x="422473" y="6170426"/>
              <a:ext cx="9491241" cy="300942"/>
            </a:xfrm>
            <a:prstGeom prst="frame">
              <a:avLst/>
            </a:prstGeom>
            <a:solidFill>
              <a:srgbClr val="F0C85A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Frame 14">
            <a:extLst>
              <a:ext uri="{FF2B5EF4-FFF2-40B4-BE49-F238E27FC236}">
                <a16:creationId xmlns:a16="http://schemas.microsoft.com/office/drawing/2014/main" id="{5C61A8A2-9C1F-F145-9C4D-ECCF1D8978C8}"/>
              </a:ext>
            </a:extLst>
          </p:cNvPr>
          <p:cNvSpPr/>
          <p:nvPr/>
        </p:nvSpPr>
        <p:spPr>
          <a:xfrm>
            <a:off x="445622" y="1905713"/>
            <a:ext cx="9491241" cy="300942"/>
          </a:xfrm>
          <a:prstGeom prst="frame">
            <a:avLst/>
          </a:prstGeom>
          <a:solidFill>
            <a:srgbClr val="F0C85A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FC0DDD8-C3AB-4B46-8896-0FDD538695CD}"/>
              </a:ext>
            </a:extLst>
          </p:cNvPr>
          <p:cNvSpPr/>
          <p:nvPr/>
        </p:nvSpPr>
        <p:spPr>
          <a:xfrm>
            <a:off x="445620" y="2154571"/>
            <a:ext cx="9491241" cy="300942"/>
          </a:xfrm>
          <a:prstGeom prst="frame">
            <a:avLst/>
          </a:prstGeom>
          <a:solidFill>
            <a:srgbClr val="F0C85A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0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5DC52-0A4A-9940-8031-542A69E5A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2064" y="0"/>
            <a:ext cx="7122496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F011E-7084-1B43-A8A7-FD5677A74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222064" cy="7026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BA835-8555-4747-953E-DB3382937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8" y="3191436"/>
            <a:ext cx="4870821" cy="4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51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A9DA3-BFD9-C74F-A224-21D241CA2674}"/>
              </a:ext>
            </a:extLst>
          </p:cNvPr>
          <p:cNvSpPr/>
          <p:nvPr/>
        </p:nvSpPr>
        <p:spPr>
          <a:xfrm>
            <a:off x="2434117" y="237388"/>
            <a:ext cx="29770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1948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1FC4A-A2F3-A540-AD6A-C4D81D45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B257D-CA60-43FB-8693-D95F29EB1A45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4235379-14DD-3342-B7E5-49F714D26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5867676"/>
              </p:ext>
            </p:extLst>
          </p:nvPr>
        </p:nvGraphicFramePr>
        <p:xfrm>
          <a:off x="3672114" y="870857"/>
          <a:ext cx="7300687" cy="4788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D474E68-80BE-9042-BAD5-BC0108105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23" y="2259106"/>
            <a:ext cx="3454295" cy="227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689B9-C036-C240-B598-1035C89555B0}"/>
              </a:ext>
            </a:extLst>
          </p:cNvPr>
          <p:cNvSpPr txBox="1"/>
          <p:nvPr/>
        </p:nvSpPr>
        <p:spPr>
          <a:xfrm>
            <a:off x="535454" y="1700144"/>
            <a:ext cx="11547675" cy="389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3200" dirty="0"/>
              <a:t>Deleted columns with to many NAs (e.g. applicant_race_3).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3200" dirty="0"/>
              <a:t>Deleted linearly dependent column (e.g. derived sex, </a:t>
            </a:r>
            <a:r>
              <a:rPr lang="en-US" sz="3200" dirty="0" err="1"/>
              <a:t>applicant_sex</a:t>
            </a:r>
            <a:r>
              <a:rPr lang="en-US" sz="3200" dirty="0"/>
              <a:t>, co-</a:t>
            </a:r>
            <a:r>
              <a:rPr lang="en-US" sz="3200" dirty="0" err="1"/>
              <a:t>applicant_sex</a:t>
            </a:r>
            <a:r>
              <a:rPr lang="en-US" sz="3200" dirty="0"/>
              <a:t>). 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3200" dirty="0"/>
              <a:t>Deleted non-related columns (e.g. </a:t>
            </a:r>
            <a:r>
              <a:rPr lang="en-US" sz="3200" dirty="0" err="1"/>
              <a:t>county_code</a:t>
            </a:r>
            <a:r>
              <a:rPr lang="en-US" sz="32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DF213C-EC0D-A441-9DBD-4636AE3F8778}"/>
              </a:ext>
            </a:extLst>
          </p:cNvPr>
          <p:cNvSpPr/>
          <p:nvPr/>
        </p:nvSpPr>
        <p:spPr>
          <a:xfrm>
            <a:off x="535454" y="614769"/>
            <a:ext cx="4801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endParaRPr lang="en-US" sz="5400" b="1" cap="none" spc="0" dirty="0">
              <a:ln/>
              <a:solidFill>
                <a:sysClr val="windowText" lastClr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067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97B520-E39E-5349-97CC-A731A7F9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4512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777EC1-688E-E148-8B72-B81799B780EC}"/>
              </a:ext>
            </a:extLst>
          </p:cNvPr>
          <p:cNvSpPr/>
          <p:nvPr/>
        </p:nvSpPr>
        <p:spPr>
          <a:xfrm>
            <a:off x="4595148" y="914195"/>
            <a:ext cx="711843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Exploratory Data </a:t>
            </a:r>
          </a:p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825254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B4D085-7EDF-454F-AF6D-274CA4BE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D9C59C-860D-2F4A-B37E-54DF13666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6699C6-6EDC-7349-B5F7-043C8AC3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0F584-5519-2E47-888E-9091B291F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86" y="170329"/>
            <a:ext cx="11660238" cy="6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9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37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565FD-A799-3948-A94B-AD95CEAFC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7" y="0"/>
            <a:ext cx="11605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123</Words>
  <Application>Microsoft Macintosh PowerPoint</Application>
  <PresentationFormat>Widescreen</PresentationFormat>
  <Paragraphs>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等线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Han, Zining</dc:creator>
  <cp:lastModifiedBy>Han, Zining</cp:lastModifiedBy>
  <cp:revision>46</cp:revision>
  <dcterms:created xsi:type="dcterms:W3CDTF">2020-10-04T08:35:31Z</dcterms:created>
  <dcterms:modified xsi:type="dcterms:W3CDTF">2020-10-04T13:11:23Z</dcterms:modified>
</cp:coreProperties>
</file>